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1" r:id="rId6"/>
    <p:sldId id="265" r:id="rId7"/>
    <p:sldId id="257" r:id="rId8"/>
    <p:sldId id="266" r:id="rId9"/>
    <p:sldId id="260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51" d="100"/>
          <a:sy n="51" d="100"/>
        </p:scale>
        <p:origin x="609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freedmana@springfieldpublicschools.com" TargetMode="External"/><Relationship Id="rId3" Type="http://schemas.openxmlformats.org/officeDocument/2006/relationships/hyperlink" Target="mailto:hines-coombsi@springfieldpublicschools.com" TargetMode="External"/><Relationship Id="rId7" Type="http://schemas.openxmlformats.org/officeDocument/2006/relationships/hyperlink" Target="mailto:noorn@springfieldpublicschools.com" TargetMode="External"/><Relationship Id="rId2" Type="http://schemas.openxmlformats.org/officeDocument/2006/relationships/hyperlink" Target="mailto:strouds@springfieldpublicschool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opez-rodrigueze@springfieldpublicschools.com" TargetMode="External"/><Relationship Id="rId5" Type="http://schemas.openxmlformats.org/officeDocument/2006/relationships/hyperlink" Target="mailto:williamsonj@springfieldpublicschools.com" TargetMode="External"/><Relationship Id="rId4" Type="http://schemas.openxmlformats.org/officeDocument/2006/relationships/hyperlink" Target="mailto:lessardk@springfieldpublicschool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3836-AFA2-4A57-9D6F-55B66C2910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Remote learning for parents &amp; Guardians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3CEC9C-77F1-4902-9D73-7BB077A169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Duggan Academy and Kennedy Academy, Springfield, MA</a:t>
            </a:r>
          </a:p>
          <a:p>
            <a:r>
              <a:rPr lang="en-US" dirty="0"/>
              <a:t>April 13, 2020</a:t>
            </a:r>
          </a:p>
        </p:txBody>
      </p:sp>
    </p:spTree>
    <p:extLst>
      <p:ext uri="{BB962C8B-B14F-4D97-AF65-F5344CB8AC3E}">
        <p14:creationId xmlns:p14="http://schemas.microsoft.com/office/powerpoint/2010/main" val="253304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3EF7C-FA84-434C-A6EA-8C5880397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F5607-9C37-4CA1-B486-E42A2077A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Stephen Stroud – Academic Director at Duggan and Kennedy</a:t>
            </a:r>
          </a:p>
          <a:p>
            <a:r>
              <a:rPr lang="en-US" dirty="0"/>
              <a:t>Imani Hines – Dean of Curriculum and Instruction at Kennedy</a:t>
            </a:r>
          </a:p>
          <a:p>
            <a:r>
              <a:rPr lang="en-US" dirty="0"/>
              <a:t>Kristine Lessard – Dean of Academic Intervention at Duggan and Kennedy</a:t>
            </a:r>
          </a:p>
          <a:p>
            <a:r>
              <a:rPr lang="en-US" dirty="0"/>
              <a:t>Edna Lopez-Rodriguez – English Language Master Teacher at Duggan</a:t>
            </a:r>
          </a:p>
          <a:p>
            <a:r>
              <a:rPr lang="en-US" dirty="0"/>
              <a:t>Alex Freedman- ELA Teacher at Duggan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Parents/Guardians: have you been here before? </a:t>
            </a:r>
          </a:p>
          <a:p>
            <a:pPr lvl="1"/>
            <a:r>
              <a:rPr lang="en-US" dirty="0"/>
              <a:t>Please type in “Chat” if this is your first Parent Session or if you were here last week.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9825F-B410-437F-A248-7E52A95EA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D643E-0B60-46CA-9C7C-538218F9E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Check-in</a:t>
            </a:r>
          </a:p>
          <a:p>
            <a:r>
              <a:rPr lang="en-US" dirty="0"/>
              <a:t>Remote Learning Overview</a:t>
            </a:r>
          </a:p>
          <a:p>
            <a:r>
              <a:rPr lang="en-US" dirty="0"/>
              <a:t>Learn the Tech</a:t>
            </a:r>
          </a:p>
          <a:p>
            <a:r>
              <a:rPr lang="en-US" dirty="0"/>
              <a:t>Next Meeting</a:t>
            </a:r>
          </a:p>
          <a:p>
            <a:r>
              <a:rPr lang="en-US" dirty="0"/>
              <a:t>Contact Info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71260-16A5-4A7C-9E34-1BC8F66F0F86}"/>
              </a:ext>
            </a:extLst>
          </p:cNvPr>
          <p:cNvSpPr txBox="1"/>
          <p:nvPr/>
        </p:nvSpPr>
        <p:spPr>
          <a:xfrm>
            <a:off x="6261716" y="4646063"/>
            <a:ext cx="5308599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We’re all LEARNING!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Little by little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Forgive yourself and others if it doesn’t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Keep trying, even if you’re frustrated</a:t>
            </a:r>
          </a:p>
        </p:txBody>
      </p:sp>
    </p:spTree>
    <p:extLst>
      <p:ext uri="{BB962C8B-B14F-4D97-AF65-F5344CB8AC3E}">
        <p14:creationId xmlns:p14="http://schemas.microsoft.com/office/powerpoint/2010/main" val="82254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AECA6-8983-4653-A335-EE8FD843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4B483-3BDD-4744-BC0D-0AC4E7A20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Accessibility</a:t>
            </a:r>
          </a:p>
          <a:p>
            <a:pPr lvl="1"/>
            <a:r>
              <a:rPr lang="en-US" dirty="0"/>
              <a:t>Do you have a computer and reliable internet access?</a:t>
            </a:r>
          </a:p>
          <a:p>
            <a:r>
              <a:rPr lang="en-US" dirty="0"/>
              <a:t>2. Assignments</a:t>
            </a:r>
          </a:p>
          <a:p>
            <a:pPr lvl="1"/>
            <a:r>
              <a:rPr lang="en-US" dirty="0"/>
              <a:t>Can you find teachers’ assignments?</a:t>
            </a:r>
          </a:p>
          <a:p>
            <a:pPr lvl="1"/>
            <a:r>
              <a:rPr lang="en-US" dirty="0"/>
              <a:t>Do you know how to communicate with a teacher?</a:t>
            </a:r>
          </a:p>
          <a:p>
            <a:r>
              <a:rPr lang="en-US" dirty="0"/>
              <a:t>3.  General Support</a:t>
            </a:r>
          </a:p>
          <a:p>
            <a:pPr lvl="1"/>
            <a:r>
              <a:rPr lang="en-US" dirty="0"/>
              <a:t>What do you need help with?</a:t>
            </a:r>
          </a:p>
          <a:p>
            <a:pPr lvl="1"/>
            <a:r>
              <a:rPr lang="en-US" dirty="0"/>
              <a:t>What questions do you have?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05699-619D-4B21-BE3D-03BD01178E52}"/>
              </a:ext>
            </a:extLst>
          </p:cNvPr>
          <p:cNvSpPr txBox="1"/>
          <p:nvPr/>
        </p:nvSpPr>
        <p:spPr>
          <a:xfrm>
            <a:off x="3987801" y="1665795"/>
            <a:ext cx="7255932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What do you need?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When prompted, please respond to the questions in “Chat”</a:t>
            </a:r>
          </a:p>
        </p:txBody>
      </p:sp>
    </p:spTree>
    <p:extLst>
      <p:ext uri="{BB962C8B-B14F-4D97-AF65-F5344CB8AC3E}">
        <p14:creationId xmlns:p14="http://schemas.microsoft.com/office/powerpoint/2010/main" val="249433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1EDC-977E-4FF4-BB82-CDFCA3B2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learning</a:t>
            </a:r>
            <a:br>
              <a:rPr lang="en-US" dirty="0"/>
            </a:br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F4C17-159D-409D-B477-7D7DE9D39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Check Unified Classroom First</a:t>
            </a:r>
          </a:p>
          <a:p>
            <a:pPr lvl="1"/>
            <a:r>
              <a:rPr lang="en-US" sz="2800" dirty="0"/>
              <a:t>Class Pages</a:t>
            </a:r>
          </a:p>
          <a:p>
            <a:pPr lvl="1"/>
            <a:r>
              <a:rPr lang="en-US" sz="2800" dirty="0"/>
              <a:t>Assignments and Events</a:t>
            </a:r>
          </a:p>
          <a:p>
            <a:pPr lvl="1"/>
            <a:r>
              <a:rPr lang="en-US" sz="2800" dirty="0"/>
              <a:t>Discussions and Polls</a:t>
            </a:r>
          </a:p>
          <a:p>
            <a:r>
              <a:rPr lang="en-US" sz="2800" dirty="0"/>
              <a:t>Check Teams</a:t>
            </a:r>
          </a:p>
          <a:p>
            <a:r>
              <a:rPr lang="en-US" sz="2800" dirty="0"/>
              <a:t>45 minutes per subject per day</a:t>
            </a:r>
          </a:p>
          <a:p>
            <a:r>
              <a:rPr lang="en-US" sz="2800" dirty="0"/>
              <a:t>Read 30-60 minutes per day</a:t>
            </a:r>
          </a:p>
          <a:p>
            <a:r>
              <a:rPr lang="en-US" sz="2800" dirty="0" err="1"/>
              <a:t>iReady</a:t>
            </a:r>
            <a:r>
              <a:rPr lang="en-US" sz="2800" dirty="0"/>
              <a:t> ELA and Math- 1 hour per subject per week</a:t>
            </a:r>
          </a:p>
          <a:p>
            <a:r>
              <a:rPr lang="en-US" sz="2800" dirty="0"/>
              <a:t>Expect teachers to be holding “office hours” and “live classes” </a:t>
            </a:r>
          </a:p>
          <a:p>
            <a:endParaRPr lang="en-US" sz="28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E7D4CE-F5A2-4624-A720-144BDDF931D7}"/>
              </a:ext>
            </a:extLst>
          </p:cNvPr>
          <p:cNvSpPr txBox="1"/>
          <p:nvPr/>
        </p:nvSpPr>
        <p:spPr>
          <a:xfrm>
            <a:off x="6611233" y="2330271"/>
            <a:ext cx="5308599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We’re all LEARNING!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Little by little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Forgive yourself and others if it doesn’t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Keep trying, even if you’re frustrated</a:t>
            </a:r>
          </a:p>
        </p:txBody>
      </p:sp>
    </p:spTree>
    <p:extLst>
      <p:ext uri="{BB962C8B-B14F-4D97-AF65-F5344CB8AC3E}">
        <p14:creationId xmlns:p14="http://schemas.microsoft.com/office/powerpoint/2010/main" val="156773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91EDC-977E-4FF4-BB82-CDFCA3B29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the </a:t>
            </a:r>
            <a:r>
              <a:rPr lang="en-US" dirty="0" err="1"/>
              <a:t>TecH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F4C17-159D-409D-B477-7D7DE9D39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Unified Classroom</a:t>
            </a:r>
          </a:p>
          <a:p>
            <a:pPr lvl="1"/>
            <a:r>
              <a:rPr lang="en-US" dirty="0"/>
              <a:t>Class Pages</a:t>
            </a:r>
          </a:p>
          <a:p>
            <a:pPr lvl="1"/>
            <a:r>
              <a:rPr lang="en-US" dirty="0"/>
              <a:t>Assignments</a:t>
            </a:r>
          </a:p>
          <a:p>
            <a:r>
              <a:rPr lang="en-US" dirty="0"/>
              <a:t>Teams</a:t>
            </a:r>
          </a:p>
          <a:p>
            <a:r>
              <a:rPr lang="en-US" dirty="0"/>
              <a:t>Khan Academy</a:t>
            </a:r>
          </a:p>
          <a:p>
            <a:r>
              <a:rPr lang="en-US" dirty="0" err="1"/>
              <a:t>iReady</a:t>
            </a:r>
            <a:endParaRPr lang="en-US" dirty="0"/>
          </a:p>
          <a:p>
            <a:r>
              <a:rPr lang="en-US" dirty="0"/>
              <a:t>MEFA</a:t>
            </a:r>
          </a:p>
          <a:p>
            <a:endParaRPr lang="en-US" dirty="0"/>
          </a:p>
          <a:p>
            <a:r>
              <a:rPr lang="en-US" dirty="0"/>
              <a:t>For each: overview, demonstration, questions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930295-C19B-4D1C-8411-458CA051C1C9}"/>
              </a:ext>
            </a:extLst>
          </p:cNvPr>
          <p:cNvSpPr txBox="1"/>
          <p:nvPr/>
        </p:nvSpPr>
        <p:spPr>
          <a:xfrm>
            <a:off x="6607945" y="5493462"/>
            <a:ext cx="5308599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We’re all LEARNING!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Little by little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Forgive yourself and others if it doesn’t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Keep trying, even if you’re frustrated</a:t>
            </a:r>
          </a:p>
        </p:txBody>
      </p:sp>
    </p:spTree>
    <p:extLst>
      <p:ext uri="{BB962C8B-B14F-4D97-AF65-F5344CB8AC3E}">
        <p14:creationId xmlns:p14="http://schemas.microsoft.com/office/powerpoint/2010/main" val="951390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16FB-0624-42A4-B1CA-3BB5064A9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762000"/>
            <a:ext cx="106934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Next parent/guardian workshop: </a:t>
            </a:r>
            <a:r>
              <a:rPr lang="en-US" dirty="0">
                <a:solidFill>
                  <a:srgbClr val="FFFF00"/>
                </a:solidFill>
              </a:rPr>
              <a:t>Monday, April 27, 2020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(no session next week)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EC365-5BD1-4C18-A647-EC205E8D7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Duggan Academy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8AD9C-BEE3-4BBB-9184-952A8A6B4DC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2:30-3:30 pm</a:t>
            </a:r>
          </a:p>
          <a:p>
            <a:endParaRPr lang="en-US" dirty="0"/>
          </a:p>
          <a:p>
            <a:r>
              <a:rPr lang="en-US" dirty="0"/>
              <a:t>Zoom.us</a:t>
            </a:r>
          </a:p>
          <a:p>
            <a:r>
              <a:rPr lang="en-US" dirty="0"/>
              <a:t>Meeting ID: 122 059 753 </a:t>
            </a:r>
          </a:p>
          <a:p>
            <a:r>
              <a:rPr lang="en-US" dirty="0"/>
              <a:t>Password: 003369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690272-F814-46D7-AEB6-4024253DB7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Kennedy Academy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E4352-BD3E-4D46-B2FF-F6314D90897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1:00-2:00 pm</a:t>
            </a:r>
          </a:p>
          <a:p>
            <a:endParaRPr lang="en-US" dirty="0"/>
          </a:p>
          <a:p>
            <a:r>
              <a:rPr lang="en-US" dirty="0"/>
              <a:t>Zoom.us</a:t>
            </a:r>
          </a:p>
          <a:p>
            <a:r>
              <a:rPr lang="en-US" dirty="0"/>
              <a:t>Meeting ID: 629 364 796 </a:t>
            </a:r>
          </a:p>
          <a:p>
            <a:r>
              <a:rPr lang="en-US" dirty="0"/>
              <a:t>Password: 005072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50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69F70-4BEE-4ED3-A20C-49017FF69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24C87-1132-4ACF-A0C3-1967219F8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Stephen Stroud – </a:t>
            </a:r>
            <a:r>
              <a:rPr lang="en-US" dirty="0">
                <a:hlinkClick r:id="rId2"/>
              </a:rPr>
              <a:t>strouds@springfieldpublicschools.com</a:t>
            </a:r>
            <a:r>
              <a:rPr lang="en-US" dirty="0"/>
              <a:t> </a:t>
            </a:r>
          </a:p>
          <a:p>
            <a:r>
              <a:rPr lang="en-US" dirty="0"/>
              <a:t>Imani Hines – </a:t>
            </a:r>
            <a:r>
              <a:rPr lang="en-US" dirty="0">
                <a:hlinkClick r:id="rId3"/>
              </a:rPr>
              <a:t>hines-coombsi@springfieldpublicschools.com</a:t>
            </a:r>
            <a:r>
              <a:rPr lang="en-US" dirty="0"/>
              <a:t> </a:t>
            </a:r>
          </a:p>
          <a:p>
            <a:r>
              <a:rPr lang="en-US" dirty="0"/>
              <a:t>Kristine Lessard – </a:t>
            </a:r>
            <a:r>
              <a:rPr lang="en-US" dirty="0">
                <a:hlinkClick r:id="rId4"/>
              </a:rPr>
              <a:t>lessardk@springfieldpublicschools.com</a:t>
            </a:r>
            <a:r>
              <a:rPr lang="en-US" dirty="0"/>
              <a:t> </a:t>
            </a:r>
          </a:p>
          <a:p>
            <a:r>
              <a:rPr lang="en-US" dirty="0"/>
              <a:t>Jill Williamson – </a:t>
            </a:r>
            <a:r>
              <a:rPr lang="en-US" dirty="0">
                <a:hlinkClick r:id="rId5"/>
              </a:rPr>
              <a:t>williamsonj@springfieldpublicschools.com</a:t>
            </a:r>
            <a:endParaRPr lang="en-US" dirty="0"/>
          </a:p>
          <a:p>
            <a:r>
              <a:rPr lang="en-US" dirty="0"/>
              <a:t>Edna Lopez-Rodriguez – </a:t>
            </a:r>
            <a:r>
              <a:rPr lang="en-US" dirty="0">
                <a:hlinkClick r:id="rId6"/>
              </a:rPr>
              <a:t>lopez-rodrigueze@springfieldpublicschools.com</a:t>
            </a:r>
            <a:endParaRPr lang="en-US" dirty="0"/>
          </a:p>
          <a:p>
            <a:pPr lvl="1"/>
            <a:r>
              <a:rPr lang="en-US" dirty="0"/>
              <a:t>Cell: 787-674-4010</a:t>
            </a:r>
          </a:p>
          <a:p>
            <a:r>
              <a:rPr lang="en-US" dirty="0"/>
              <a:t>Nadia Noor – </a:t>
            </a:r>
            <a:r>
              <a:rPr lang="en-US" dirty="0">
                <a:hlinkClick r:id="rId7"/>
              </a:rPr>
              <a:t>noorn@springfieldpublicschools.com</a:t>
            </a:r>
            <a:endParaRPr lang="en-US" dirty="0"/>
          </a:p>
          <a:p>
            <a:r>
              <a:rPr lang="en-US" dirty="0"/>
              <a:t>Alex Freedman – </a:t>
            </a:r>
            <a:r>
              <a:rPr lang="en-US" dirty="0" err="1">
                <a:hlinkClick r:id="rId8"/>
              </a:rPr>
              <a:t>freedmana@</a:t>
            </a:r>
            <a:r>
              <a:rPr lang="en-US" err="1">
                <a:hlinkClick r:id="rId8"/>
              </a:rPr>
              <a:t>springfieldpublicschools</a:t>
            </a:r>
            <a:r>
              <a:rPr lang="en-US">
                <a:hlinkClick r:id="rId8"/>
              </a:rPr>
              <a:t>.com</a:t>
            </a:r>
            <a:r>
              <a:rPr lang="en-US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Reach out with any questions! You are not alone!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9739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EE0E9A8E6B346AFF446DF6E22B559" ma:contentTypeVersion="13" ma:contentTypeDescription="Create a new document." ma:contentTypeScope="" ma:versionID="b852df533875dd59e51af62a8fac1599">
  <xsd:schema xmlns:xsd="http://www.w3.org/2001/XMLSchema" xmlns:xs="http://www.w3.org/2001/XMLSchema" xmlns:p="http://schemas.microsoft.com/office/2006/metadata/properties" xmlns:ns3="7da1d48b-5f8c-4397-8311-8871e70a301c" xmlns:ns4="e6218705-0186-42cf-9081-364433826911" targetNamespace="http://schemas.microsoft.com/office/2006/metadata/properties" ma:root="true" ma:fieldsID="92ec3a0fdccb5f90c7b3ffa5564aad2d" ns3:_="" ns4:_="">
    <xsd:import namespace="7da1d48b-5f8c-4397-8311-8871e70a301c"/>
    <xsd:import namespace="e6218705-0186-42cf-9081-36443382691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a1d48b-5f8c-4397-8311-8871e70a30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18705-0186-42cf-9081-364433826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1AB85E-E133-4E61-BF54-811B44CC1775}">
  <ds:schemaRefs>
    <ds:schemaRef ds:uri="e6218705-0186-42cf-9081-364433826911"/>
    <ds:schemaRef ds:uri="http://www.w3.org/XML/1998/namespace"/>
    <ds:schemaRef ds:uri="http://schemas.microsoft.com/office/2006/documentManagement/types"/>
    <ds:schemaRef ds:uri="7da1d48b-5f8c-4397-8311-8871e70a301c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218B9D7-DB79-46B0-9514-D6494EEB7E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84CC9E-BD87-4672-9A2A-8103ADA00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a1d48b-5f8c-4397-8311-8871e70a301c"/>
    <ds:schemaRef ds:uri="e6218705-0186-42cf-9081-3644338269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1790</TotalTime>
  <Words>428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Remote learning for parents &amp; Guardians</vt:lpstr>
      <vt:lpstr>introductions</vt:lpstr>
      <vt:lpstr>agenda</vt:lpstr>
      <vt:lpstr>Check-in</vt:lpstr>
      <vt:lpstr>Remote learning Overview</vt:lpstr>
      <vt:lpstr>Learning the TecH</vt:lpstr>
      <vt:lpstr>Next parent/guardian workshop: Monday, April 27, 2020 (no session next week)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learning for parents &amp; Guardians</dc:title>
  <dc:creator>Stroud, Stephen</dc:creator>
  <cp:lastModifiedBy>Brown, Mary Kay</cp:lastModifiedBy>
  <cp:revision>35</cp:revision>
  <dcterms:created xsi:type="dcterms:W3CDTF">2020-04-06T02:36:48Z</dcterms:created>
  <dcterms:modified xsi:type="dcterms:W3CDTF">2020-04-30T18:44:19Z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0x010100F96EE0E9A8E6B346AFF446DF6E22B559</vt:lpwstr>
  </property>
</Properties>
</file>